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4" r:id="rId2"/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84" autoAdjust="0"/>
    <p:restoredTop sz="94660"/>
  </p:normalViewPr>
  <p:slideViewPr>
    <p:cSldViewPr>
      <p:cViewPr varScale="1">
        <p:scale>
          <a:sx n="92" d="100"/>
          <a:sy n="92" d="100"/>
        </p:scale>
        <p:origin x="-95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F611AE9-0A5E-40F5-B52C-A94D4D0BFF7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A23B160-E8EE-4394-AF8F-7245456ECE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097602-2738-4A5A-BD52-81EA0699054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3E954-C148-4834-9328-BBA22FC6A4F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2154E-1592-405E-A7A6-C6B75EC9A4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32E89-F245-4A6C-9D92-C9F6EBB441BF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AA745-9002-4857-8648-A3D0B46593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17EDE-A931-4EA8-ADD3-11D3212EC93A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BC7D2-B6D0-4898-AAB7-DB4277ACE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7E4C8-D465-4DB9-9D4E-1F95AF4797DA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056F-3E6D-43DE-B6AE-3C529D1FE9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DA7D0-3A0C-40E2-BCB9-24AE77F5FE2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4DE3-FF3D-408B-8234-589982DD0B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92C03-74EB-4278-A3DB-9BEACECEBE7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436F2-4AD3-4A79-A17A-763C683DF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04A4A-FCAA-4D86-AECB-ADE9F28D226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E3F12-5015-4FEB-9549-3FDF8AE130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5D365-0512-49C3-B46A-CE6ADB10151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FA496-7A95-46D4-855A-B5DFDD61A1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7FDD65-28E9-46F4-A3A9-510B3171F55F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5BE55-30CD-45E6-9170-EEF317433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2D2D2-8154-47D0-992C-49DE1F33E05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7155B-49C8-4E55-BC4E-4A4BDCC3F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A1A4B-144F-4C47-A5EC-556CE1F9498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CB2A9-029A-456F-AD32-7EC87A6ADE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26CDF2-3BB8-4593-ACC2-E5C30E7BE17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BFA938-DDFF-4269-AB5B-00EC917CE1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arlington.k12.ma.us/Brackett/Gormangeography/Isthmus-Jordan.gif&amp;imgrefurl=http://www.arlington.k12.ma.us/Brackett/Gormangeography/geography.html&amp;h=419&amp;w=574&amp;sz=7&amp;hl=en&amp;start=6&amp;um=1&amp;usg=__4PlmaqJSCUV-XOVXkBiGI70MWNQ=&amp;tbnid=nSzpeOSywSRQwM:&amp;tbnh=98&amp;tbnw=134&amp;prev=/images?q=isthmus&amp;gbv=2&amp;um=1&amp;hl=en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google.com/imgres?imgurl=http://forrestcroce.com/Images/StreamInBigBasin.jpg&amp;imgrefurl=http://forrestcroce.com/Photos/StreamInBigBasin.html&amp;h=533&amp;w=800&amp;sz=165&amp;hl=en&amp;start=1&amp;um=1&amp;usg=__dybwS8W-dtt9fnCiuPdxBAgQWW4=&amp;tbnid=ct7inT3dkGs89M:&amp;tbnh=95&amp;tbnw=143&amp;prev=/images?q=basin&amp;gbv=2&amp;um=1&amp;hl=en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 rtlCol="0">
            <a:normAutofit/>
            <a:scene3d>
              <a:camera prst="isometricOffAxis2Left"/>
              <a:lightRig rig="threePt" dir="t"/>
            </a:scene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rgbClr val="FFC000"/>
                </a:solidFill>
                <a:effectLst>
                  <a:outerShdw blurRad="50800" dist="38100" dir="2700000" algn="tl" rotWithShape="0">
                    <a:schemeClr val="tx1">
                      <a:alpha val="40000"/>
                    </a:schemeClr>
                  </a:outerShdw>
                </a:effectLst>
              </a:rPr>
              <a:t>Geography Terms</a:t>
            </a:r>
            <a:endParaRPr lang="en-US" dirty="0">
              <a:ln>
                <a:solidFill>
                  <a:schemeClr val="tx1"/>
                </a:solidFill>
              </a:ln>
              <a:solidFill>
                <a:srgbClr val="FFC000"/>
              </a:solidFill>
              <a:effectLst>
                <a:outerShdw blurRad="50800" dist="38100" dir="2700000" algn="tl" rotWithShape="0">
                  <a:schemeClr val="tx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mtClean="0"/>
              <a:t>						By Amanda</a:t>
            </a:r>
          </a:p>
        </p:txBody>
      </p:sp>
      <p:pic>
        <p:nvPicPr>
          <p:cNvPr id="5121" name="Picture 1" descr="C:\Documents and Settings\Student\Local Settings\Temporary Internet Files\Content.IE5\8XENKHIB\MCj0413492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752600"/>
            <a:ext cx="2519363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Student\Local Settings\Temporary Internet Files\Content.IE5\5ABEB58S\MCj04347540000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9812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Documents and Settings\Student\Local Settings\Temporary Internet Files\Content.IE5\V45ZA1OZ\MCj04349150000[1]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011363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Student\Local Settings\Temporary Internet Files\Content.IE5\9D821RPA\MCj04380590000[1]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8006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Student\Local Settings\Temporary Internet Files\Content.IE5\9D821RPA\MCj03087620000[1]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26300" y="5005387"/>
            <a:ext cx="532521" cy="533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www.new-hampshire.net/monadnock_morn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Monadnock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An isolated mountain or rock that has resisted the process of erosion and stands alone in an otherwise flat area.</a:t>
            </a:r>
            <a:endParaRPr lang="en-US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www.hickerphoto.com/data/media/188/cape-reinga-sunset_164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Cape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762000" y="1981200"/>
            <a:ext cx="76962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</a:rPr>
              <a:t>A point of land that juts out into water, especially a headland significant for navigation.</a:t>
            </a:r>
            <a:endParaRPr 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" descr="http://upload.wikimedia.org/wikipedia/commons/thumb/0/09/Carter_Dome_seen_from_Mt_Hight.JPG/300px-Carter_Dome_seen_from_Mt_H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Dome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990600" y="948691"/>
            <a:ext cx="7010400" cy="59093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</a:rPr>
              <a:t>A semispherical topographic feature that slopes in all directions from a central point, formed by upward folding of sediments.</a:t>
            </a:r>
            <a:endParaRPr lang="en-US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gualalariver.org/photo/gualala-estu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Estuary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533400" y="1905000"/>
            <a:ext cx="8267653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The wide lower course of a river where the tide flows in, causing fresh and salt water to mix.</a:t>
            </a:r>
            <a:endParaRPr 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Documents and Settings\Student\Local Settings\Temporary Internet Files\Content.IE5\4HE7GDMN\MPj04383910000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Pond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800" y="1219200"/>
            <a:ext cx="5295853" cy="59093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chemeClr val="bg1"/>
                </a:solidFill>
                <a:latin typeface="+mn-lt"/>
              </a:rPr>
              <a:t>A small still body of water formed naturally or created artificially, e.g. as a feature in a garden.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Student\Local Settings\Temporary Internet Files\Content.IE5\4HE7GDMN\MPj014524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Swamp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 rtlCol="0">
            <a:normAutofit/>
            <a:scene3d>
              <a:camera prst="orthographicFront"/>
              <a:lightRig rig="threePt" dir="t"/>
            </a:scene3d>
            <a:sp3d extrusionH="57150" contourW="12700">
              <a:bevelT w="63500" h="63500"/>
              <a:extrusionClr>
                <a:srgbClr val="FFFF00"/>
              </a:extrusionClr>
              <a:contourClr>
                <a:schemeClr val="tx1"/>
              </a:contourClr>
            </a:sp3d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FF00"/>
                </a:solidFill>
              </a:rPr>
              <a:t>   </a:t>
            </a:r>
            <a:r>
              <a:rPr lang="en-US" sz="4000" dirty="0" smtClean="0">
                <a:solidFill>
                  <a:srgbClr val="FFFF00"/>
                </a:solidFill>
              </a:rPr>
              <a:t>An area of land, usually fairly large, that is always wet and is overgrown with various shrubs and trees.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Student\Local Settings\Temporary Internet Files\Content.IE5\812VSLEZ\MPj0436515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Urban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0000" dirty="0" smtClean="0"/>
              <a:t>	</a:t>
            </a:r>
            <a:r>
              <a:rPr lang="en-US" sz="10000" dirty="0" smtClean="0">
                <a:solidFill>
                  <a:schemeClr val="accent6">
                    <a:lumMod val="75000"/>
                  </a:schemeClr>
                </a:solidFill>
              </a:rPr>
              <a:t>Relating to or belonging to a city.</a:t>
            </a:r>
            <a:endParaRPr lang="en-US" sz="10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www-markinfo.slu.se/sve/veg/trslag/bilder/bjork5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Deciduous Forest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	</a:t>
            </a:r>
            <a:r>
              <a:rPr lang="en-US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 forest made of trees that shed leaves habitually on a cyclic basis.</a:t>
            </a:r>
            <a:endParaRPr lang="en-US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http://upload.wikimedia.org/wikipedia/commons/thumb/3/35/Corinth_Isthmus.jpg/300px-Corinth_Isthm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Isthmus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</a:t>
            </a:r>
            <a:r>
              <a:rPr lang="en-US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narrow strip of land that joins two larger areas of land.</a:t>
            </a:r>
            <a:endParaRPr lang="en-US" dirty="0"/>
          </a:p>
        </p:txBody>
      </p:sp>
      <p:pic>
        <p:nvPicPr>
          <p:cNvPr id="1027" name="Picture 3" descr="http://tbn0.google.com/images?q=tbn:nSzpeOSywSRQwM:http://www.arlington.k12.ma.us/Brackett/Gormangeography/Isthmus-Jordan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381000"/>
            <a:ext cx="127635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0" descr="http://www.kuyajohns.com/images/mayon_volcano_9_1184_0o6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58325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Volcano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457200" y="1676400"/>
            <a:ext cx="807720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A naturally occurring opening in the surface of the Earth through which molten, gaseous, and solid material is ejected.</a:t>
            </a:r>
            <a:endParaRPr lang="en-US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  <p:pic>
        <p:nvPicPr>
          <p:cNvPr id="33797" name="Picture 5" descr="C:\Documents and Settings\Student\Local Settings\Temporary Internet Files\Content.IE5\9D821RPA\MCNA01195_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0" y="228600"/>
            <a:ext cx="1616075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C:\Documents and Settings\Student\Local Settings\Temporary Internet Files\Content.IE5\812VSLEZ\MPj043643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228600"/>
            <a:ext cx="5638800" cy="792163"/>
          </a:xfrm>
        </p:spPr>
        <p:txBody>
          <a:bodyPr/>
          <a:lstStyle/>
          <a:p>
            <a:r>
              <a:rPr lang="en-US" smtClean="0"/>
              <a:t>Hill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914400" y="1524001"/>
            <a:ext cx="807720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An area of land, usually rounded in shape, that is higher than the surrounding land but not as high as a mountain.</a:t>
            </a:r>
            <a:endParaRPr 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tbn0.google.com/images?q=tbn:ct7inT3dkGs89M:http://forrestcroce.com/Images/StreamInBigBasi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00"/>
                </a:solidFill>
              </a:rPr>
              <a:t>Basin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457201" y="1981200"/>
            <a:ext cx="8229601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A broad area of land drained by a single river and its tributaries, or draining into a lake.</a:t>
            </a:r>
            <a:endParaRPr lang="en-US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www.icem.com.au/02_contents/06/documents/maps/high_res/3d_qnam_bon_river_del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Delta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1905001" y="1905000"/>
            <a:ext cx="5416937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</a:rPr>
              <a:t>A low, watery land formed at the mouth of a river.</a:t>
            </a:r>
            <a:endParaRPr 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+mn-lt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http://rozzo.tripod.com/images/filicudi_isola_grotta_cave_bue_mari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Cave</a:t>
            </a:r>
            <a:endParaRPr lang="en-US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/>
              <a:t>	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A large, naturally hollowed-out place in the ground, or in rock above ground, that can be reached from the surface or from water.</a:t>
            </a:r>
            <a:endParaRPr lang="en-US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ttp://www.bank-of-africa.net/boa_group/2005/images/contine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Continent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	</a:t>
            </a: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Any of the seven large continuous land masses that constitute most of the dry land on the surface of the Earth.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They are Africa, Antarctica, Asia, Australia, Europe, North America, and South America.</a:t>
            </a:r>
            <a:endParaRPr lang="en-US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End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16540163" cy="10417175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38915" name="Picture 3" descr="C:\Documents and Settings\Student\Local Settings\Temporary Internet Files\Content.IE5\9D821RPA\MMj02362960000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8150" y="3128963"/>
            <a:ext cx="6477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 descr="C:\Documents and Settings\Student\Local Settings\Temporary Internet Files\Content.IE5\5ABEB58S\MMj02834710000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0"/>
            <a:ext cx="205740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Student\Local Settings\Temporary Internet Files\Content.IE5\812VSLEZ\MPj043896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8600"/>
            <a:ext cx="7772400" cy="1470025"/>
          </a:xfrm>
        </p:spPr>
        <p:txBody>
          <a:bodyPr/>
          <a:lstStyle/>
          <a:p>
            <a:r>
              <a:rPr lang="en-US" smtClean="0"/>
              <a:t>Mountain </a:t>
            </a:r>
          </a:p>
        </p:txBody>
      </p:sp>
      <p:sp>
        <p:nvSpPr>
          <p:cNvPr id="5" name="Rectangle 4"/>
          <p:cNvSpPr/>
          <p:nvPr/>
        </p:nvSpPr>
        <p:spPr>
          <a:xfrm>
            <a:off x="1447800" y="2286000"/>
            <a:ext cx="6324600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A high and often rocky area of a land mass with steep or sloping sides.</a:t>
            </a:r>
            <a:endParaRPr 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828800" y="4953000"/>
            <a:ext cx="6400800" cy="17526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edsphotoblog.com/wp-content/photos/800px/river_swale_source_yorkshi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Source of a river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1371600" y="1905001"/>
            <a:ext cx="6553200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The spring or fountain from which a river or stream first issues from the ground, or the area around this.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+mn-lt"/>
            </a:endParaRPr>
          </a:p>
        </p:txBody>
      </p:sp>
      <p:pic>
        <p:nvPicPr>
          <p:cNvPr id="2050" name="Picture 2" descr="C:\Documents and Settings\Student\Local Settings\Temporary Internet Files\Content.IE5\9D821RPA\MMAG00542_0000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304800"/>
            <a:ext cx="14859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rappriverbasin.org/Pics/rrriver4%20-%20fix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River Basin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28600" cy="304800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19201" y="1752601"/>
            <a:ext cx="6941691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An area of land drained by a river and its tributaries.</a:t>
            </a:r>
            <a:endParaRPr lang="en-US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baytrail.abag.ca.gov/vtour/map4/access/CyteHils/View_north_from_1st_peninsula_hi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Peninsula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914400" y="2057400"/>
            <a:ext cx="69342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A narrow piece of land that juts out from the mainland into an area of water.</a:t>
            </a:r>
            <a:endParaRPr 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Documents and Settings\Student\Local Settings\Temporary Internet Files\Content.IE5\4HE7GDMN\MPj040135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75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Butte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1066800" y="2133600"/>
            <a:ext cx="65532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Hill that rises abruptly from a flat area of land, with steep sides and a flat top.</a:t>
            </a:r>
            <a:endParaRPr lang="en-US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Student\Local Settings\Temporary Internet Files\Content.IE5\4HE7GDMN\MPPH01343J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Mesa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sp>
        <p:nvSpPr>
          <p:cNvPr id="4" name="Rectangle 3"/>
          <p:cNvSpPr/>
          <p:nvPr/>
        </p:nvSpPr>
        <p:spPr>
          <a:xfrm>
            <a:off x="762000" y="2057400"/>
            <a:ext cx="777240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+mn-lt"/>
              </a:rPr>
              <a:t>Relatively flat elevated area with steep sides that is less extensive than a plateau.</a:t>
            </a:r>
            <a:endParaRPr lang="en-US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C:\Documents and Settings\Student\Local Settings\Temporary Internet Files\Content.IE5\4HE7GDMN\MPj0434065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Island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1026" name="Picture 2" descr="C:\Documents and Settings\Student\Local Settings\Temporary Internet Files\Content.IE5\WDYF01MV\MCj03503550000[1].wmf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5334000" y="0"/>
            <a:ext cx="1811338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1066801" y="1676401"/>
            <a:ext cx="6781801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An area of land, smaller than a continent, that is completely surrounded by water.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95</Words>
  <Application>Microsoft Office PowerPoint</Application>
  <PresentationFormat>On-screen Show (4:3)</PresentationFormat>
  <Paragraphs>36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Calibri</vt:lpstr>
      <vt:lpstr>Arial</vt:lpstr>
      <vt:lpstr>Office Theme</vt:lpstr>
      <vt:lpstr>Slide 1</vt:lpstr>
      <vt:lpstr>Hill</vt:lpstr>
      <vt:lpstr>Mountain </vt:lpstr>
      <vt:lpstr>Source of a river</vt:lpstr>
      <vt:lpstr>River Basin</vt:lpstr>
      <vt:lpstr>Peninsula</vt:lpstr>
      <vt:lpstr>Butte</vt:lpstr>
      <vt:lpstr>Mesa</vt:lpstr>
      <vt:lpstr>Island</vt:lpstr>
      <vt:lpstr>Monadnock</vt:lpstr>
      <vt:lpstr>Cape</vt:lpstr>
      <vt:lpstr>Dome</vt:lpstr>
      <vt:lpstr>Estuary</vt:lpstr>
      <vt:lpstr>Pond</vt:lpstr>
      <vt:lpstr>Swamp</vt:lpstr>
      <vt:lpstr>Urban</vt:lpstr>
      <vt:lpstr>Deciduous Forest</vt:lpstr>
      <vt:lpstr>Isthmus</vt:lpstr>
      <vt:lpstr>Volcano</vt:lpstr>
      <vt:lpstr>Basin</vt:lpstr>
      <vt:lpstr>Delta</vt:lpstr>
      <vt:lpstr>Cave</vt:lpstr>
      <vt:lpstr>Continent</vt:lpstr>
      <vt:lpstr>The End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 </dc:title>
  <dc:creator> </dc:creator>
  <cp:lastModifiedBy>Debra Coter</cp:lastModifiedBy>
  <cp:revision>24</cp:revision>
  <dcterms:created xsi:type="dcterms:W3CDTF">2008-09-30T15:24:56Z</dcterms:created>
  <dcterms:modified xsi:type="dcterms:W3CDTF">2008-10-25T13:30:10Z</dcterms:modified>
</cp:coreProperties>
</file>